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3" r:id="rId3"/>
    <p:sldId id="262" r:id="rId4"/>
    <p:sldId id="256" r:id="rId5"/>
    <p:sldId id="261" r:id="rId6"/>
    <p:sldId id="257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69" autoAdjust="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28.04.2020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28.04.2020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28.04.2020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28.04.2020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28.04.2020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28.04.2020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28.04.2020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28.04.2020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28.04.2020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28.04.2020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28.04.2020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28.04.2020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643972" y="4725144"/>
            <a:ext cx="5637010" cy="8821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175351" cy="1793167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32656"/>
            <a:ext cx="74888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редняя общеобразовательная школа №17</a:t>
            </a:r>
            <a:endParaRPr lang="ru-RU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6320" y="2060848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Русский язык.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967335"/>
            <a:ext cx="88854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Тема: Слова. </a:t>
            </a:r>
          </a:p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Слова- названия предметов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4725144"/>
            <a:ext cx="5745555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ачальных классов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Дубовик С.В.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49927" y="5917490"/>
            <a:ext cx="59766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 Новороссийск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9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39550" y="896184"/>
            <a:ext cx="81369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предметы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1" y="2967335"/>
            <a:ext cx="82809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Признаки предметов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19" y="4509120"/>
            <a:ext cx="871296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Действия предметов</a:t>
            </a:r>
            <a:endParaRPr lang="ru-RU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603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764704"/>
            <a:ext cx="7200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Предметы 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266" y="2636912"/>
            <a:ext cx="2159515" cy="332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низ 3"/>
          <p:cNvSpPr/>
          <p:nvPr/>
        </p:nvSpPr>
        <p:spPr>
          <a:xfrm rot="6895757">
            <a:off x="2692985" y="2175477"/>
            <a:ext cx="412442" cy="10004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 rot="3530968">
            <a:off x="6273059" y="2204266"/>
            <a:ext cx="324036" cy="880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2207180" y="37292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3776607">
            <a:off x="2560161" y="4766799"/>
            <a:ext cx="412442" cy="10004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6871345">
            <a:off x="6298800" y="4775011"/>
            <a:ext cx="412442" cy="10004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avatars.mds.yandex.net/get-pdb/1726679/ffe5e02a-dc78-45a6-81e6-bcce50b9410d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47" y="1511828"/>
            <a:ext cx="1865973" cy="169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.my-shop.ru/product/f2/203/20270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8" y="3277889"/>
            <a:ext cx="1932772" cy="15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get-pdb/1494216/7cfbe194-c01e-4463-8715-23f53ff98d7a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9" y="4914914"/>
            <a:ext cx="1815470" cy="181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g2.freepng.ru/20180324/ete/kisspng-child-cartoon-clip-art-goodbye-5ab6637da9f0a6.92949798152190246169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410" y="2010752"/>
            <a:ext cx="1924624" cy="200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avatars.mds.yandex.net/get-pdb/1648099/b580d36f-c21a-4d8a-a2a4-60d10db5e3b3/s1200?webp=fal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400" y="4299789"/>
            <a:ext cx="2167562" cy="226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52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92188"/>
            <a:ext cx="2853734" cy="311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668858"/>
            <a:ext cx="3240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319264" cy="30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88024" y="668858"/>
            <a:ext cx="24482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2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382012"/>
            <a:ext cx="777686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Слова, которые называют предметы,</a:t>
            </a:r>
          </a:p>
          <a:p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твечают  на вопрос кто?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 что?</a:t>
            </a:r>
          </a:p>
          <a:p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330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5301" y="476672"/>
            <a:ext cx="816536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Слова,которые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обозначают неживые предметы отвечают на вопрос ЧТО?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78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632848" cy="1440160"/>
          </a:xfrm>
        </p:spPr>
        <p:txBody>
          <a:bodyPr/>
          <a:lstStyle/>
          <a:p>
            <a:pPr marL="0" indent="0">
              <a:buNone/>
            </a:pPr>
            <a:endParaRPr lang="ru-RU" sz="7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620688"/>
            <a:ext cx="8172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ЧТО?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трелка вверх 5"/>
          <p:cNvSpPr/>
          <p:nvPr/>
        </p:nvSpPr>
        <p:spPr>
          <a:xfrm rot="13664612">
            <a:off x="3143139" y="1690173"/>
            <a:ext cx="237482" cy="13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93" y="2924944"/>
            <a:ext cx="2847288" cy="284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4977856" y="2190348"/>
            <a:ext cx="241175" cy="8640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875" y="4149080"/>
            <a:ext cx="283231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низ 7"/>
          <p:cNvSpPr/>
          <p:nvPr/>
        </p:nvSpPr>
        <p:spPr>
          <a:xfrm rot="20182408">
            <a:off x="6573525" y="1834668"/>
            <a:ext cx="219514" cy="1077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13" y="3042821"/>
            <a:ext cx="2393417" cy="296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77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7922" y="1484784"/>
            <a:ext cx="784887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Слова, которые обозначают живые предметы отвечают на вопрос КТО?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08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04664"/>
            <a:ext cx="43204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КТО?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852936"/>
            <a:ext cx="283322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 rot="2283934">
            <a:off x="2859569" y="1535908"/>
            <a:ext cx="576064" cy="13214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s://shutniki.club/wp-content/uploads/2019/12/koshki_dlya_srisovki_12_2019064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231991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 rot="19868815">
            <a:off x="5387082" y="1596230"/>
            <a:ext cx="484632" cy="12594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03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334</TotalTime>
  <Words>80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Sara Yasmeen (Wipro Technologies)</dc:creator>
  <cp:lastModifiedBy>дубовик катя</cp:lastModifiedBy>
  <cp:revision>20</cp:revision>
  <dcterms:created xsi:type="dcterms:W3CDTF">2010-02-23T11:30:32Z</dcterms:created>
  <dcterms:modified xsi:type="dcterms:W3CDTF">2020-04-28T09:08:06Z</dcterms:modified>
</cp:coreProperties>
</file>