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64704"/>
            <a:ext cx="6336703" cy="6093296"/>
          </a:xfrm>
        </p:spPr>
      </p:pic>
      <p:pic>
        <p:nvPicPr>
          <p:cNvPr id="1027" name="Picture 3" descr="C:\Users\User\Desktop\2020-2021\Питание\Родительский контроль\День открытых дверей для учащихся 1-11 кл.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836713"/>
            <a:ext cx="3552395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состояние рабочей одежды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блюд (чистый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халат или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фартук, головной убор, рабочая обувь)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8(8617) 64-57-07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10527</TotalTime>
  <Words>284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Слайд 4</vt:lpstr>
      <vt:lpstr>Вы довольны качеством питания в школе?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RePack by SPecialiST</cp:lastModifiedBy>
  <cp:revision>1033</cp:revision>
  <dcterms:created xsi:type="dcterms:W3CDTF">2020-10-06T09:06:49Z</dcterms:created>
  <dcterms:modified xsi:type="dcterms:W3CDTF">2021-03-23T11:14:39Z</dcterms:modified>
</cp:coreProperties>
</file>